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2"/>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38" r:id="rId71"/>
    <p:sldId id="334" r:id="rId72"/>
    <p:sldId id="335" r:id="rId73"/>
    <p:sldId id="303" r:id="rId74"/>
    <p:sldId id="332" r:id="rId75"/>
    <p:sldId id="304" r:id="rId76"/>
    <p:sldId id="305" r:id="rId77"/>
    <p:sldId id="336" r:id="rId78"/>
    <p:sldId id="306" r:id="rId79"/>
    <p:sldId id="307" r:id="rId80"/>
    <p:sldId id="308" r:id="rId81"/>
    <p:sldId id="360" r:id="rId82"/>
    <p:sldId id="344" r:id="rId83"/>
    <p:sldId id="345" r:id="rId84"/>
    <p:sldId id="346" r:id="rId85"/>
    <p:sldId id="347" r:id="rId86"/>
    <p:sldId id="348" r:id="rId87"/>
    <p:sldId id="357" r:id="rId88"/>
    <p:sldId id="349" r:id="rId89"/>
    <p:sldId id="350" r:id="rId90"/>
    <p:sldId id="310" r:id="rId9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7/6/2024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83</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0"/>
            <a:ext cx="7886700" cy="2445689"/>
          </a:xfrm>
        </p:spPr>
        <p:txBody>
          <a:bodyPr>
            <a:noAutofit/>
          </a:bodyPr>
          <a:lstStyle/>
          <a:p>
            <a:r>
              <a:rPr lang="en-US" sz="4500" b="1" dirty="0">
                <a:solidFill>
                  <a:srgbClr val="002060"/>
                </a:solidFill>
              </a:rPr>
              <a:t>Schedulability Analysis &amp; 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151276427"/>
              </p:ext>
            </p:extLst>
          </p:nvPr>
        </p:nvGraphicFramePr>
        <p:xfrm>
          <a:off x="5943600" y="3032918"/>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5943600" y="303291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9368</Words>
  <Application>Microsoft Office PowerPoint</Application>
  <PresentationFormat>On-screen Show (4:3)</PresentationFormat>
  <Paragraphs>662</Paragraphs>
  <Slides>90</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3"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Microsoft Word 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Schedulability Analysis &amp; Processor Utilization Factor</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71</cp:revision>
  <dcterms:created xsi:type="dcterms:W3CDTF">2024-06-13T16:15:46Z</dcterms:created>
  <dcterms:modified xsi:type="dcterms:W3CDTF">2024-07-06T06:04:06Z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